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8" r:id="rId1"/>
  </p:sldMasterIdLst>
  <p:notesMasterIdLst>
    <p:notesMasterId r:id="rId17"/>
  </p:notesMasterIdLst>
  <p:sldIdLst>
    <p:sldId id="256" r:id="rId2"/>
    <p:sldId id="261" r:id="rId3"/>
    <p:sldId id="262" r:id="rId4"/>
    <p:sldId id="264" r:id="rId5"/>
    <p:sldId id="267" r:id="rId6"/>
    <p:sldId id="275" r:id="rId7"/>
    <p:sldId id="271" r:id="rId8"/>
    <p:sldId id="280" r:id="rId9"/>
    <p:sldId id="274" r:id="rId10"/>
    <p:sldId id="277" r:id="rId11"/>
    <p:sldId id="276" r:id="rId12"/>
    <p:sldId id="273" r:id="rId13"/>
    <p:sldId id="279" r:id="rId14"/>
    <p:sldId id="272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15"/>
  </p:normalViewPr>
  <p:slideViewPr>
    <p:cSldViewPr snapToGrid="0" snapToObjects="1">
      <p:cViewPr>
        <p:scale>
          <a:sx n="71" d="100"/>
          <a:sy n="71" d="100"/>
        </p:scale>
        <p:origin x="133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67C6C-7505-0747-A356-8822FDF243E1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3C7EA-C146-1E47-B220-5EA6C8F44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3C7EA-C146-1E47-B220-5EA6C8F440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F160E89-AB96-2B44-8CD8-09822AADDEB9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9A4F45-1BDA-4848-870C-EC3B13A2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8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539" b="19794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dirty="0" smtClean="0"/>
              <a:t>Steam:</a:t>
            </a:r>
            <a:br>
              <a:rPr lang="en-US" dirty="0" smtClean="0"/>
            </a:br>
            <a:r>
              <a:rPr lang="en-US" dirty="0" smtClean="0"/>
              <a:t>What’s your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5704731"/>
            <a:ext cx="6801612" cy="513189"/>
          </a:xfrm>
        </p:spPr>
        <p:txBody>
          <a:bodyPr>
            <a:normAutofit/>
          </a:bodyPr>
          <a:lstStyle/>
          <a:p>
            <a:r>
              <a:rPr lang="en-US" dirty="0"/>
              <a:t>Jason Chiu</a:t>
            </a:r>
          </a:p>
        </p:txBody>
      </p:sp>
    </p:spTree>
    <p:extLst>
      <p:ext uri="{BB962C8B-B14F-4D97-AF65-F5344CB8AC3E}">
        <p14:creationId xmlns:p14="http://schemas.microsoft.com/office/powerpoint/2010/main" val="10907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499615"/>
            <a:ext cx="8136690" cy="4164585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805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smtClean="0">
                <a:solidFill>
                  <a:srgbClr val="FFFFFF"/>
                </a:solidFill>
              </a:rPr>
              <a:t>Genre &amp; </a:t>
            </a:r>
            <a:br>
              <a:rPr lang="en-US" sz="1400" smtClean="0">
                <a:solidFill>
                  <a:srgbClr val="FFFFFF"/>
                </a:solidFill>
              </a:rPr>
            </a:br>
            <a:r>
              <a:rPr lang="en-US" sz="1400" smtClean="0">
                <a:solidFill>
                  <a:srgbClr val="FFFFFF"/>
                </a:solidFill>
              </a:rPr>
              <a:t>Players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7600" y="1474977"/>
            <a:ext cx="10071100" cy="528142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3836" y="151892"/>
            <a:ext cx="7729728" cy="1188720"/>
          </a:xfrm>
        </p:spPr>
        <p:txBody>
          <a:bodyPr/>
          <a:lstStyle/>
          <a:p>
            <a:r>
              <a:rPr lang="en-US" dirty="0" smtClean="0"/>
              <a:t>User-defined Keywords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152400"/>
            <a:ext cx="10185400" cy="662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57500" y="609600"/>
            <a:ext cx="673100" cy="4445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06800" y="6096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Immersive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3200" y="3835400"/>
            <a:ext cx="673100" cy="304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0600" y="3289816"/>
            <a:ext cx="520700" cy="25348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35350" y="2817852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</a:rPr>
              <a:t>Open World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3200" y="3416558"/>
            <a:ext cx="29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FPS = </a:t>
            </a:r>
            <a:r>
              <a:rPr lang="en-US" smtClean="0">
                <a:solidFill>
                  <a:schemeClr val="accent6"/>
                </a:solidFill>
              </a:rPr>
              <a:t>first person + shooter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44726" y="1371421"/>
            <a:ext cx="4270248" cy="450445"/>
          </a:xfrm>
        </p:spPr>
        <p:txBody>
          <a:bodyPr/>
          <a:lstStyle/>
          <a:p>
            <a:r>
              <a:rPr lang="en-US" dirty="0" smtClean="0"/>
              <a:t>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7243"/>
          <a:stretch/>
        </p:blipFill>
        <p:spPr>
          <a:xfrm>
            <a:off x="7735316" y="3256787"/>
            <a:ext cx="4456684" cy="3258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54290" y="1384299"/>
            <a:ext cx="4270248" cy="424687"/>
          </a:xfrm>
        </p:spPr>
        <p:txBody>
          <a:bodyPr/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1136" y="164190"/>
            <a:ext cx="7729728" cy="1080410"/>
          </a:xfrm>
        </p:spPr>
        <p:txBody>
          <a:bodyPr/>
          <a:lstStyle/>
          <a:p>
            <a:r>
              <a:rPr lang="en-US" smtClean="0"/>
              <a:t>Association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300" y="3256787"/>
            <a:ext cx="7531100" cy="325831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3190" y="1948687"/>
            <a:ext cx="7531100" cy="11770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Multiplayer/Co-op</a:t>
            </a:r>
          </a:p>
          <a:p>
            <a:r>
              <a:rPr lang="en-US" dirty="0" smtClean="0"/>
              <a:t>Immersive Experience</a:t>
            </a:r>
          </a:p>
          <a:p>
            <a:r>
              <a:rPr lang="en-US" dirty="0" smtClean="0"/>
              <a:t>Sci-fi Theme</a:t>
            </a:r>
          </a:p>
          <a:p>
            <a:r>
              <a:rPr lang="en-US" dirty="0" smtClean="0"/>
              <a:t>Sandbox Design</a:t>
            </a:r>
          </a:p>
          <a:p>
            <a:r>
              <a:rPr lang="en-US" dirty="0" smtClean="0"/>
              <a:t>First Person Shooter </a:t>
            </a:r>
          </a:p>
          <a:p>
            <a:r>
              <a:rPr lang="en-US" dirty="0" smtClean="0"/>
              <a:t>Third Person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35316" y="1948687"/>
            <a:ext cx="4456684" cy="117703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Puzzle</a:t>
            </a:r>
          </a:p>
          <a:p>
            <a:r>
              <a:rPr lang="en-US" dirty="0" smtClean="0"/>
              <a:t>Anime</a:t>
            </a:r>
          </a:p>
        </p:txBody>
      </p:sp>
    </p:spTree>
    <p:extLst>
      <p:ext uri="{BB962C8B-B14F-4D97-AF65-F5344CB8AC3E}">
        <p14:creationId xmlns:p14="http://schemas.microsoft.com/office/powerpoint/2010/main" val="45821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2362200"/>
            <a:ext cx="9499600" cy="4267200"/>
          </a:xfrm>
        </p:spPr>
        <p:txBody>
          <a:bodyPr/>
          <a:lstStyle/>
          <a:p>
            <a:pPr>
              <a:spcBef>
                <a:spcPts val="0"/>
              </a:spcBef>
              <a:buClrTx/>
            </a:pPr>
            <a:r>
              <a:rPr lang="en-US" dirty="0" smtClean="0"/>
              <a:t>The highest volume of players is associated with </a:t>
            </a:r>
            <a:r>
              <a:rPr lang="en-US" dirty="0" err="1" smtClean="0"/>
              <a:t>dlcs</a:t>
            </a:r>
            <a:r>
              <a:rPr lang="en-US" dirty="0" smtClean="0"/>
              <a:t>, genres, and keywords</a:t>
            </a:r>
            <a:endParaRPr lang="en-US" dirty="0"/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Future Direction: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 smtClean="0"/>
              <a:t>Further understand the relationship between keywords and genre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 smtClean="0"/>
              <a:t>Player retention: compare current number of players with the highest volume of players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 smtClean="0"/>
              <a:t>Players characteristics</a:t>
            </a:r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Implications: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 smtClean="0"/>
              <a:t>Understand what players are looking for</a:t>
            </a:r>
          </a:p>
        </p:txBody>
      </p:sp>
    </p:spTree>
    <p:extLst>
      <p:ext uri="{BB962C8B-B14F-4D97-AF65-F5344CB8AC3E}">
        <p14:creationId xmlns:p14="http://schemas.microsoft.com/office/powerpoint/2010/main" val="1128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accent2">
              <a:lumMod val="75000"/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 smtClean="0"/>
              <a:t>Any Questions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0165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Steam</a:t>
            </a:r>
          </a:p>
          <a:p>
            <a:r>
              <a:rPr lang="en-US" dirty="0" smtClean="0"/>
              <a:t>Research Question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Preliminary Findings</a:t>
            </a:r>
          </a:p>
          <a:p>
            <a:r>
              <a:rPr lang="en-US" dirty="0"/>
              <a:t>Conclusion and Future Direction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5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Steam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/>
              <a:t>Leading digital distribution platform</a:t>
            </a:r>
          </a:p>
          <a:p>
            <a:pPr>
              <a:lnSpc>
                <a:spcPct val="80000"/>
              </a:lnSpc>
            </a:pPr>
            <a:r>
              <a:rPr lang="en-US" sz="1500" dirty="0" smtClean="0"/>
              <a:t>Services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Game purchase/management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Cloud saving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Multiplayer gaming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Social Networking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6 Million active users in the U.S.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Gender </a:t>
            </a:r>
            <a:r>
              <a:rPr lang="en-US" sz="1500" dirty="0" smtClean="0"/>
              <a:t>Gap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882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Voluntary participation</a:t>
            </a:r>
          </a:p>
          <a:p>
            <a:pPr lvl="1"/>
            <a:r>
              <a:rPr lang="en-US" dirty="0"/>
              <a:t>~ 60,000 games (free and priced games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Research Question:</a:t>
            </a:r>
          </a:p>
          <a:p>
            <a:pPr lvl="1"/>
            <a:r>
              <a:rPr lang="en-US" dirty="0" smtClean="0"/>
              <a:t>Among the top selling games on Steam, what are some of the characteristics that are associated with higher numbers of players?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01802"/>
            <a:ext cx="45593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673" y="224941"/>
            <a:ext cx="7729728" cy="1188720"/>
          </a:xfrm>
        </p:spPr>
        <p:txBody>
          <a:bodyPr/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- Selenium and </a:t>
            </a:r>
            <a:r>
              <a:rPr lang="en-US" dirty="0" err="1" smtClean="0"/>
              <a:t>Scrapy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509" y="1548977"/>
            <a:ext cx="3524327" cy="148572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Steam Top Sellers</a:t>
            </a:r>
          </a:p>
          <a:p>
            <a:pPr lvl="1"/>
            <a:r>
              <a:rPr lang="en-US" sz="1800" dirty="0" smtClean="0"/>
              <a:t>Price/title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800" b="6277"/>
          <a:stretch/>
        </p:blipFill>
        <p:spPr>
          <a:xfrm>
            <a:off x="119989" y="2498218"/>
            <a:ext cx="3547885" cy="38842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85411" y="1548977"/>
            <a:ext cx="2630484" cy="146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Steam Game Page</a:t>
            </a:r>
          </a:p>
          <a:p>
            <a:pPr lvl="1"/>
            <a:r>
              <a:rPr lang="en-US" sz="1800" dirty="0" smtClean="0"/>
              <a:t>Game specs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00512" y="1487841"/>
            <a:ext cx="2635624" cy="148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Steamdb.info</a:t>
            </a:r>
            <a:endParaRPr lang="en-US" sz="2000" dirty="0" smtClean="0"/>
          </a:p>
          <a:p>
            <a:pPr lvl="1"/>
            <a:r>
              <a:rPr lang="en-US" sz="1800" dirty="0" smtClean="0"/>
              <a:t>No. of players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74" y="2421322"/>
            <a:ext cx="3433908" cy="3931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982" y="2451366"/>
            <a:ext cx="3411541" cy="38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9764" b="-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Highest Volume of </a:t>
            </a:r>
            <a:r>
              <a:rPr lang="en-US" sz="2000" dirty="0" smtClean="0"/>
              <a:t>Players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4670" y="2640692"/>
            <a:ext cx="3044952" cy="3255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smtClean="0"/>
              <a:t>The largest number of players playing the game simultaneously after the game was released</a:t>
            </a:r>
          </a:p>
          <a:p>
            <a:r>
              <a:rPr lang="en-US" sz="1600" dirty="0" smtClean="0"/>
              <a:t>Top 5 games:</a:t>
            </a:r>
          </a:p>
          <a:p>
            <a:endParaRPr lang="en-US" sz="1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78834"/>
              </p:ext>
            </p:extLst>
          </p:nvPr>
        </p:nvGraphicFramePr>
        <p:xfrm>
          <a:off x="225298" y="3975364"/>
          <a:ext cx="4203700" cy="22424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6500"/>
                <a:gridCol w="1727200"/>
              </a:tblGrid>
              <a:tr h="388243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Time High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Fallout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472,962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Grand Theft Auto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364,548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Man's Sky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212,613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Meiers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Civilization 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162,657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4 Dead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162163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8229600" y="1409700"/>
            <a:ext cx="0" cy="4927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0150" y="855697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Mean: 2853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442700" y="5283200"/>
            <a:ext cx="0" cy="1054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02797" y="4727253"/>
            <a:ext cx="147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 right 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5" y="1956566"/>
            <a:ext cx="5830756" cy="4748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200604"/>
            <a:ext cx="7729728" cy="1188720"/>
          </a:xfrm>
        </p:spPr>
        <p:txBody>
          <a:bodyPr/>
          <a:lstStyle/>
          <a:p>
            <a:r>
              <a:rPr lang="en-US" dirty="0" smtClean="0"/>
              <a:t>Basic Demographics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11" y="1956567"/>
            <a:ext cx="5830756" cy="474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1135" y="1587234"/>
            <a:ext cx="161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Released Year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9854" y="1587234"/>
            <a:ext cx="85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Pricing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2684" y="2841523"/>
            <a:ext cx="0" cy="352978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0851" y="2373236"/>
            <a:ext cx="154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Mean: $13.68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36729" y="2325898"/>
            <a:ext cx="339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top selling list is </a:t>
            </a:r>
            <a:r>
              <a:rPr lang="en-US" smtClean="0"/>
              <a:t>very reactive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6420" y="1293275"/>
            <a:ext cx="5862181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dirty="0"/>
              <a:t>Downloadable Content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11249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dditional </a:t>
            </a:r>
            <a:r>
              <a:rPr lang="en-US" dirty="0"/>
              <a:t>content created for a released </a:t>
            </a:r>
            <a:r>
              <a:rPr lang="en-US" dirty="0" smtClean="0"/>
              <a:t>game</a:t>
            </a:r>
          </a:p>
          <a:p>
            <a:r>
              <a:rPr lang="en-US" dirty="0" smtClean="0"/>
              <a:t>Only ~ 15% of the games have downloadable content (avg. 1)</a:t>
            </a:r>
          </a:p>
          <a:p>
            <a:r>
              <a:rPr lang="en-US" dirty="0" smtClean="0"/>
              <a:t>It is significantly associated with an increased in the maximum number of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3000" y="1231901"/>
            <a:ext cx="9702800" cy="56261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67636" y="151892"/>
            <a:ext cx="7729728" cy="939291"/>
          </a:xfrm>
        </p:spPr>
        <p:txBody>
          <a:bodyPr/>
          <a:lstStyle/>
          <a:p>
            <a:r>
              <a:rPr lang="en-US" dirty="0" smtClean="0"/>
              <a:t>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1722</TotalTime>
  <Words>264</Words>
  <Application>Microsoft Macintosh PowerPoint</Application>
  <PresentationFormat>Widescreen</PresentationFormat>
  <Paragraphs>86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Gill Sans MT</vt:lpstr>
      <vt:lpstr>Arial</vt:lpstr>
      <vt:lpstr>Parcel</vt:lpstr>
      <vt:lpstr>Steam: What’s your Game</vt:lpstr>
      <vt:lpstr>Overview</vt:lpstr>
      <vt:lpstr>Steam</vt:lpstr>
      <vt:lpstr>                    Research Question</vt:lpstr>
      <vt:lpstr>Data - Selenium and Scrapy</vt:lpstr>
      <vt:lpstr>Highest Volume of Players</vt:lpstr>
      <vt:lpstr>Basic Demographics</vt:lpstr>
      <vt:lpstr>Downloadable Content</vt:lpstr>
      <vt:lpstr>Genre</vt:lpstr>
      <vt:lpstr>Genre &amp;  Players</vt:lpstr>
      <vt:lpstr>User-defined Keywords</vt:lpstr>
      <vt:lpstr>PowerPoint Presentation</vt:lpstr>
      <vt:lpstr>Association</vt:lpstr>
      <vt:lpstr>Conclusion and Future Direction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Steam: </dc:title>
  <dc:creator>jason chiu</dc:creator>
  <cp:lastModifiedBy>jason chiu</cp:lastModifiedBy>
  <cp:revision>45</cp:revision>
  <cp:lastPrinted>2017-05-08T08:20:19Z</cp:lastPrinted>
  <dcterms:created xsi:type="dcterms:W3CDTF">2017-05-07T07:36:57Z</dcterms:created>
  <dcterms:modified xsi:type="dcterms:W3CDTF">2017-05-09T03:54:16Z</dcterms:modified>
</cp:coreProperties>
</file>